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AF7D92-FAE4-40A9-A205-C27BE806E1B3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C92D6C-C804-4F6D-8BC6-60C00E76EC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9873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C92D6C-C804-4F6D-8BC6-60C00E76EC0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1708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23120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КОГДА ДЕТЕМ ПОЛАГАЮТСЯ БЕСПЛАТНЫЕ ЛЕКАРСТВА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2708" y="1484784"/>
            <a:ext cx="4536504" cy="30469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ПОДЛЕЖАТ ЛЬГОТНОМУ БЕСПЛАТНОМУ ОБЕСПЕЧЕНИЮ ЛЕКАРСТВАМИ: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до 3 лет;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дети из многодетных семей в возрасте до 6 лет;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-дети-инвалиды;</a:t>
            </a:r>
          </a:p>
          <a:p>
            <a:pPr algn="just"/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-дети, страдающие различными заболеваниями, включенными в список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Постановления Правительства РФ от 30.07.1994 № 890 </a:t>
            </a:r>
          </a:p>
          <a:p>
            <a:pPr algn="just"/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92080" y="1484784"/>
            <a:ext cx="3744416" cy="477053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i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Заболевания: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Бронхиальная астма;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Туберкулез;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Ревматизм;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Муковисцидоз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 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Онкологические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Гематологические заболевания;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Диабет;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Шизофрения, эпилепсия; 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Глаукома, катаракта;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Тяжелая форма бруцеллеза;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Орфанные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заболевания;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 err="1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Коронавирус</a:t>
            </a:r>
            <a:r>
              <a:rPr lang="ru-RU" sz="1600" b="1" dirty="0">
                <a:ln w="50800"/>
                <a:solidFill>
                  <a:schemeClr val="bg1">
                    <a:shade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СПИД, ВИЧ;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Детский церебральный паралич;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Системные хронические тяжелые заболевания кожи.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 др.</a:t>
            </a:r>
            <a:endParaRPr lang="ru-RU" sz="16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2708" y="4655511"/>
            <a:ext cx="4550796" cy="206210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Как получить льготные лекарства в Новосибирской области?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Подготовить документы  </a:t>
            </a:r>
            <a:r>
              <a:rPr lang="ru-RU" sz="1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(паспорт, полис ОМС, подтверждение права на льготное обеспечение)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Обратиться на прием к лечащему врачу, получить назначение и рецепт </a:t>
            </a:r>
          </a:p>
          <a:p>
            <a:pPr marL="342900" indent="-342900">
              <a:buAutoNum type="arabicPeriod"/>
            </a:pP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Получить лекарства в аптечном пункте</a:t>
            </a:r>
          </a:p>
        </p:txBody>
      </p:sp>
      <p:sp>
        <p:nvSpPr>
          <p:cNvPr id="1028" name="AutoShape 4" descr="Льготные и бесплатные лекарства в 2022 году - список, кому положены, как и  где получи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933026" y="3162166"/>
            <a:ext cx="344762" cy="216024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21B830D-47EB-4893-85F9-E5A7758123D4}"/>
              </a:ext>
            </a:extLst>
          </p:cNvPr>
          <p:cNvSpPr txBox="1"/>
          <p:nvPr/>
        </p:nvSpPr>
        <p:spPr>
          <a:xfrm>
            <a:off x="0" y="338607"/>
            <a:ext cx="91440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ПРОКУРАТУРА </a:t>
            </a:r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ЧЕРЕПАНОВСКОГО РАЙОНА РАЗЪЯСНЯЕТ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105</Words>
  <Application>Microsoft Office PowerPoint</Application>
  <PresentationFormat>Экран (4:3)</PresentationFormat>
  <Paragraphs>30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localroot</dc:creator>
  <cp:lastModifiedBy>Dmitriy K. Khudyakov</cp:lastModifiedBy>
  <cp:revision>19</cp:revision>
  <dcterms:created xsi:type="dcterms:W3CDTF">2022-04-13T08:17:16Z</dcterms:created>
  <dcterms:modified xsi:type="dcterms:W3CDTF">2024-03-19T09:14:52Z</dcterms:modified>
</cp:coreProperties>
</file>